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2</a:t>
            </a:fld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22080" y="1148040"/>
            <a:ext cx="69282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proporzinali all’accelerazione.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corrente elettrica.</a:t>
            </a: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Si ottiene un segnale </a:t>
            </a:r>
            <a:r>
              <a:rPr lang="it-IT" sz="1800" b="1" strike="noStrike" spc="-1" dirty="0">
                <a:solidFill>
                  <a:srgbClr val="202122"/>
                </a:solidFill>
                <a:latin typeface="Arial"/>
              </a:rPr>
              <a:t>analogico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56074" y="910980"/>
            <a:ext cx="5159262" cy="3464640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731560" y="1868040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10445" y="4420858"/>
            <a:ext cx="2971601" cy="210332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935705" y="4421520"/>
            <a:ext cx="2623388" cy="20714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772920" y="816480"/>
            <a:ext cx="10548360" cy="59078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(Convertitore Analogico-Digitale)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 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(Successive Approximation Register)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 16 bit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Assegna i bit 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comparatore, che inizia a confrontare i segnali a metà del bit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Un comparatore è un OpAmp configurato come comparatore, senza retroazione (in modo da saturarsi)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Ha 2 ingressi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Vin: segnale analogico da convertire-----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Non invertente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Vdac: tensione generata dal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DAC (Digital to Analog converter)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Invertente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differenziale Vin – Vdac viene amplificato dall OpAmp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&gt;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l’uscita viene amplificata e satura a Vcc (alimentazione OpAmp)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1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&lt;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l’uscita satura ad alimentazione negativa (0V)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0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processo viene iterato fino ad esaurire i 16bit, ora il segnale può essere letto da I2C.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5</a:t>
            </a:fld>
            <a:endParaRPr lang="it-IT" dirty="0"/>
          </a:p>
        </p:txBody>
      </p:sp>
      <p:pic>
        <p:nvPicPr>
          <p:cNvPr id="4" name="Picture 3" descr="A diagram of a sensor testing system&#10;&#10;AI-generated content may be incorrect.">
            <a:extLst>
              <a:ext uri="{FF2B5EF4-FFF2-40B4-BE49-F238E27FC236}">
                <a16:creationId xmlns:a16="http://schemas.microsoft.com/office/drawing/2014/main" id="{89B84D25-41E7-F13A-2863-55C5009B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08" y="325288"/>
            <a:ext cx="4411889" cy="248528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"/>
              </a:rPr>
              <a:t>Set up sperimentale: ENRICO-S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5" name="CasellaDiTesto 7"/>
          <p:cNvSpPr/>
          <p:nvPr/>
        </p:nvSpPr>
        <p:spPr>
          <a:xfrm>
            <a:off x="306720" y="829080"/>
            <a:ext cx="8380080" cy="25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E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N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R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I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C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O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S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tandalone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Permette di leggere 2 sensori contemporaneamente sfruttando l architettura multi-slave di I2C.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11040" y="3489480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8374320" y="154314"/>
            <a:ext cx="3622320" cy="2376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71466A71-A78E-F660-D2E0-47FE29B12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20" y="2661354"/>
            <a:ext cx="3622320" cy="37383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 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 dirty="0">
                <a:solidFill>
                  <a:srgbClr val="000000"/>
                </a:solidFill>
                <a:latin typeface="Aptos"/>
              </a:rPr>
              <a:t>Noise e Bias in T-dipendenti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 dirty="0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1599</TotalTime>
  <Words>725</Words>
  <Application>Microsoft Office PowerPoint</Application>
  <PresentationFormat>Widescreen</PresentationFormat>
  <Paragraphs>122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37</cp:revision>
  <dcterms:created xsi:type="dcterms:W3CDTF">2025-02-11T11:50:13Z</dcterms:created>
  <dcterms:modified xsi:type="dcterms:W3CDTF">2025-02-12T16:05:35Z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